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5C2E"/>
    <a:srgbClr val="996633"/>
    <a:srgbClr val="FFDC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15" autoAdjust="0"/>
    <p:restoredTop sz="94660"/>
  </p:normalViewPr>
  <p:slideViewPr>
    <p:cSldViewPr snapToGrid="0">
      <p:cViewPr varScale="1">
        <p:scale>
          <a:sx n="97" d="100"/>
          <a:sy n="97" d="100"/>
        </p:scale>
        <p:origin x="-18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base\DV\DV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base\DV\DV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%20base\DV\D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IN"/>
              <a:t>Abiotic-abiotic stress combinations</a:t>
            </a:r>
          </a:p>
        </c:rich>
      </c:tx>
      <c:layout>
        <c:manualLayout>
          <c:xMode val="edge"/>
          <c:yMode val="edge"/>
          <c:x val="0.205609643194127"/>
          <c:y val="0.064329789960703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Sheet1!$AJ$41:$AJ$44</c:f>
              <c:strCache>
                <c:ptCount val="4"/>
                <c:pt idx="0">
                  <c:v>Drought-heat</c:v>
                </c:pt>
                <c:pt idx="1">
                  <c:v>Heat- high light</c:v>
                </c:pt>
                <c:pt idx="2">
                  <c:v>Drought-Salt</c:v>
                </c:pt>
                <c:pt idx="3">
                  <c:v>Heat-salt</c:v>
                </c:pt>
              </c:strCache>
            </c:strRef>
          </c:cat>
          <c:val>
            <c:numRef>
              <c:f>Sheet1!$AK$41:$AK$44</c:f>
              <c:numCache>
                <c:formatCode>General</c:formatCode>
                <c:ptCount val="4"/>
                <c:pt idx="0">
                  <c:v>45.0</c:v>
                </c:pt>
                <c:pt idx="1">
                  <c:v>41.0</c:v>
                </c:pt>
                <c:pt idx="2">
                  <c:v>33.0</c:v>
                </c:pt>
                <c:pt idx="3">
                  <c:v>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7139576"/>
        <c:axId val="-2129474232"/>
      </c:barChart>
      <c:catAx>
        <c:axId val="-214713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29474232"/>
        <c:crosses val="autoZero"/>
        <c:auto val="1"/>
        <c:lblAlgn val="ctr"/>
        <c:lblOffset val="100"/>
        <c:noMultiLvlLbl val="0"/>
      </c:catAx>
      <c:valAx>
        <c:axId val="-2129474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IN"/>
                  <a:t>Total number of publications </a:t>
                </a:r>
              </a:p>
            </c:rich>
          </c:tx>
          <c:layout>
            <c:manualLayout>
              <c:xMode val="edge"/>
              <c:yMode val="edge"/>
              <c:x val="0.00449778604662169"/>
              <c:y val="0.048485919880539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47139576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IN"/>
              <a:t>Abiotic-biotic stress combinations</a:t>
            </a:r>
          </a:p>
        </c:rich>
      </c:tx>
      <c:layout>
        <c:manualLayout>
          <c:xMode val="edge"/>
          <c:yMode val="edge"/>
          <c:x val="0.248705757343964"/>
          <c:y val="0.019469225503416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2943038637616"/>
          <c:y val="0.114220715038142"/>
          <c:w val="0.5789729514798"/>
          <c:h val="0.4838685881068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Sheet1!$AJ$37:$AJ$40</c:f>
              <c:strCache>
                <c:ptCount val="4"/>
                <c:pt idx="0">
                  <c:v>Drought-bacteria</c:v>
                </c:pt>
                <c:pt idx="1">
                  <c:v>Drought- virus </c:v>
                </c:pt>
                <c:pt idx="2">
                  <c:v>Drought-fungus</c:v>
                </c:pt>
                <c:pt idx="3">
                  <c:v>Drought-nematode</c:v>
                </c:pt>
              </c:strCache>
            </c:strRef>
          </c:cat>
          <c:val>
            <c:numRef>
              <c:f>Sheet1!$AK$37:$AK$40</c:f>
              <c:numCache>
                <c:formatCode>General</c:formatCode>
                <c:ptCount val="4"/>
                <c:pt idx="0">
                  <c:v>21.0</c:v>
                </c:pt>
                <c:pt idx="1">
                  <c:v>10.0</c:v>
                </c:pt>
                <c:pt idx="2">
                  <c:v>41.0</c:v>
                </c:pt>
                <c:pt idx="3">
                  <c:v>23.0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6918264"/>
        <c:axId val="-2146826744"/>
      </c:barChart>
      <c:catAx>
        <c:axId val="211691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46826744"/>
        <c:crosses val="autoZero"/>
        <c:auto val="1"/>
        <c:lblAlgn val="ctr"/>
        <c:lblOffset val="100"/>
        <c:noMultiLvlLbl val="0"/>
      </c:catAx>
      <c:valAx>
        <c:axId val="-21468267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Total number of publications </a:t>
                </a:r>
              </a:p>
            </c:rich>
          </c:tx>
          <c:layout>
            <c:manualLayout>
              <c:xMode val="edge"/>
              <c:yMode val="edge"/>
              <c:x val="0.0951244483532876"/>
              <c:y val="0.014859528752531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16918264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IN"/>
              <a:t>Biotic-biotic stress combinations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Sheet1!$AJ$45:$AJ$50</c:f>
              <c:strCache>
                <c:ptCount val="6"/>
                <c:pt idx="0">
                  <c:v>Fungus-bacteria</c:v>
                </c:pt>
                <c:pt idx="1">
                  <c:v>Fungus-Fungus</c:v>
                </c:pt>
                <c:pt idx="2">
                  <c:v>Fungus-Nematode</c:v>
                </c:pt>
                <c:pt idx="3">
                  <c:v>Fungus-Virus</c:v>
                </c:pt>
                <c:pt idx="4">
                  <c:v>Bacteria-Nematode</c:v>
                </c:pt>
                <c:pt idx="5">
                  <c:v>Virus-Virus</c:v>
                </c:pt>
              </c:strCache>
            </c:strRef>
          </c:cat>
          <c:val>
            <c:numRef>
              <c:f>Sheet1!$AK$45:$AK$50</c:f>
              <c:numCache>
                <c:formatCode>General</c:formatCode>
                <c:ptCount val="6"/>
                <c:pt idx="0">
                  <c:v>1.0</c:v>
                </c:pt>
                <c:pt idx="1">
                  <c:v>1.0</c:v>
                </c:pt>
                <c:pt idx="2">
                  <c:v>11.0</c:v>
                </c:pt>
                <c:pt idx="3">
                  <c:v>12.0</c:v>
                </c:pt>
                <c:pt idx="4">
                  <c:v>1.0</c:v>
                </c:pt>
                <c:pt idx="5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9239592"/>
        <c:axId val="-2146894568"/>
      </c:barChart>
      <c:catAx>
        <c:axId val="-212923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46894568"/>
        <c:crosses val="autoZero"/>
        <c:auto val="1"/>
        <c:lblAlgn val="ctr"/>
        <c:lblOffset val="100"/>
        <c:noMultiLvlLbl val="0"/>
      </c:catAx>
      <c:valAx>
        <c:axId val="-21468945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Total number of publications</a:t>
                </a:r>
              </a:p>
            </c:rich>
          </c:tx>
          <c:layout>
            <c:manualLayout>
              <c:xMode val="edge"/>
              <c:yMode val="edge"/>
              <c:x val="0.0230586163782743"/>
              <c:y val="0.010156708552973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29239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14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76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015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029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55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90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99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30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35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774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27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A0D1A-964F-456E-9E06-83AF96D0D91B}" type="datetimeFigureOut">
              <a:rPr lang="en-IN" smtClean="0"/>
              <a:t>30/11/17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E6768-3051-4FD4-998B-296C0F113E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06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358149"/>
              </p:ext>
            </p:extLst>
          </p:nvPr>
        </p:nvGraphicFramePr>
        <p:xfrm>
          <a:off x="4629527" y="554038"/>
          <a:ext cx="2704664" cy="222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06158"/>
              </p:ext>
            </p:extLst>
          </p:nvPr>
        </p:nvGraphicFramePr>
        <p:xfrm>
          <a:off x="504181" y="716909"/>
          <a:ext cx="3561156" cy="227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724325"/>
              </p:ext>
            </p:extLst>
          </p:nvPr>
        </p:nvGraphicFramePr>
        <p:xfrm>
          <a:off x="2371868" y="3287390"/>
          <a:ext cx="3627928" cy="2150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574" y="5219826"/>
            <a:ext cx="149987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92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1028</TotalTime>
  <Words>27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Mayu</dc:creator>
  <cp:lastModifiedBy>PIYUSH PRIYA</cp:lastModifiedBy>
  <cp:revision>122</cp:revision>
  <dcterms:created xsi:type="dcterms:W3CDTF">2017-04-19T14:26:10Z</dcterms:created>
  <dcterms:modified xsi:type="dcterms:W3CDTF">2017-11-30T15:57:58Z</dcterms:modified>
</cp:coreProperties>
</file>